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4" autoAdjust="0"/>
    <p:restoredTop sz="94711" autoAdjust="0"/>
  </p:normalViewPr>
  <p:slideViewPr>
    <p:cSldViewPr snapToGrid="0">
      <p:cViewPr varScale="1">
        <p:scale>
          <a:sx n="103" d="100"/>
          <a:sy n="103" d="100"/>
        </p:scale>
        <p:origin x="29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am, Keith (DGS)" userId="69689dca-e204-41a8-8695-bee336b1d855" providerId="ADAL" clId="{92E1222B-32D2-451F-B72B-1164EF257F94}"/>
    <pc:docChg chg="delSld modSld">
      <pc:chgData name="Kellam, Keith (DGS)" userId="69689dca-e204-41a8-8695-bee336b1d855" providerId="ADAL" clId="{92E1222B-32D2-451F-B72B-1164EF257F94}" dt="2024-03-06T17:37:49.277" v="2" actId="2696"/>
      <pc:docMkLst>
        <pc:docMk/>
      </pc:docMkLst>
      <pc:sldChg chg="modSp del mod">
        <pc:chgData name="Kellam, Keith (DGS)" userId="69689dca-e204-41a8-8695-bee336b1d855" providerId="ADAL" clId="{92E1222B-32D2-451F-B72B-1164EF257F94}" dt="2024-03-06T17:37:49.277" v="2" actId="2696"/>
        <pc:sldMkLst>
          <pc:docMk/>
          <pc:sldMk cId="1907592180" sldId="257"/>
        </pc:sldMkLst>
        <pc:spChg chg="mod">
          <ac:chgData name="Kellam, Keith (DGS)" userId="69689dca-e204-41a8-8695-bee336b1d855" providerId="ADAL" clId="{92E1222B-32D2-451F-B72B-1164EF257F94}" dt="2024-03-04T18:59:35.843" v="1" actId="20577"/>
          <ac:spMkLst>
            <pc:docMk/>
            <pc:sldMk cId="1907592180" sldId="257"/>
            <ac:spMk id="2" creationId="{B568EEC6-0FFA-9898-46ED-0D0172948A5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0BABB-3002-99C6-EDF5-85922FDFC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D11EB-1CAA-2311-9B13-0E6323205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5FD7E-16C6-6A4E-2436-00FAF58C6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73BD3-BA0F-D68E-C885-49A4E8212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CCAD8-D298-097F-7351-6A8F53DFD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CCDD-9092-51C3-1C9B-7E09FB2F4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204BA-37BE-007F-DB04-72E8110EC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291F4-D1AB-0827-FCF7-12DEA0662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F75BD-8D17-837F-4869-1BB8B8FD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CC2BC-9E3E-9891-B091-2A9838A8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5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A4087-F0A8-D47C-64A0-89F39B240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F4387-1D76-67BB-F814-3D368799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05ACF-BBA8-0F84-69E1-D52E5C1E0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E01F3-2927-780E-2308-38CA63BB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80BF5-B6D9-F900-BD61-1204B0DBB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47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EFC7-147C-32D9-E9E6-1F6F7E5AB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91B83-72D9-5809-CE52-998181B35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36E99-7F6E-5D2E-432A-26C1A38B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691EC-039E-FB21-4B6B-F11B9EAC7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6D72E-3F2A-4BD2-EC9B-6E2C92E9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9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245AE-00E3-5665-560D-0293165C2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C1DC7-9C45-9B05-B078-C78793DC5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8F4EC-F0F5-7CF2-C200-F841A6C79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D9FDE-1DA1-6237-2523-C1EA99470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0A6E2-89DD-E03D-25FD-21C64A40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79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F741C-7FE2-D560-261B-15FE523D6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6AD35-A5D8-723A-4D56-967AE21A0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F8EAB-9CB9-CC21-8B07-FB5D0233A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63A02-854D-DB83-2F95-73C5DB7C0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1115B-8DCF-548C-24A8-68E4C290B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2EB7A-25DF-052C-E2BE-27B864DB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8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1E27B-046D-C2EC-BA66-AFE14FDD1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032EE-6D1C-4C0D-1A61-06479014F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BDD93-7166-A134-73E4-F24B03577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4B0B5-6540-C27F-5238-DC54E6A5B6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586B62-2B87-925E-FDA9-3BEB31F668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DFD4C5-BD3F-60C4-49F0-4A5F30C71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681ECF-65DD-F16E-D689-9DE70AE6D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E422D-DFCC-A7B5-3773-BEBECEBA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0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04792-9D2A-5F9C-5276-1841DF62F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0B1670-4A46-3933-2810-8792539D9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1C4B9-8D50-E968-1F3D-386AD37D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18129-66F6-46D2-9BC0-6674D7BB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C8424-A638-EB6A-60B4-8DF54733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06D7F0-286C-BA3E-38C8-3F7D187F1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DE7FC-D0AF-0CB1-6B35-FC6E7328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3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BCD86-753A-5EF1-C04E-268A0458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52603-0646-0D08-751E-9DBD2DA1D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32868-18D2-6090-DB54-02565DCCC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E1F71-286C-8B9F-C759-F5B0AE4A0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B28BC-C5CE-81B5-97F8-0F6ECAC9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96AA2-A3F5-4263-C8EE-E6C07427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39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DD3B-985B-8B06-72D9-16C9CD956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E4157-7EF2-DD6F-B160-DDD690F3AF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663D3-0CED-70BF-7BEB-D3FBBB492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03161-E279-C28E-EA71-127BB617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07F18-E881-E6AA-B3FB-B982BE46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A7291-2FE5-100E-9918-955DB509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2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3E596-719C-6860-6F97-8FBA1705A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F568-5458-A94D-0435-51E878DBB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9D05F-867F-138D-4F3C-6B2735568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37F22-3A56-421D-A95C-DE18E6392A1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6D473-6DBA-AD58-F1ED-2EF8F5DBD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0DCF1-7327-60B4-3860-AADF09FA1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D667-8D30-474D-8F15-E441D0E81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5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BS Portal Demo">
            <a:hlinkClick r:id="" action="ppaction://media"/>
            <a:extLst>
              <a:ext uri="{FF2B5EF4-FFF2-40B4-BE49-F238E27FC236}">
                <a16:creationId xmlns:a16="http://schemas.microsoft.com/office/drawing/2014/main" id="{D4271B44-AAD1-6E86-5C04-53F4CC2E9A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28" y="68984"/>
            <a:ext cx="12007272" cy="675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4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DCLS Connect Newborn Screening Portal Demo  Video will automatically play when you advance to the next slide.</dc:title>
  <dc:creator>Kellam, Keith (DGS)</dc:creator>
  <cp:lastModifiedBy>Kellam, Keith (DGS)</cp:lastModifiedBy>
  <cp:revision>1</cp:revision>
  <dcterms:created xsi:type="dcterms:W3CDTF">2024-03-04T14:58:20Z</dcterms:created>
  <dcterms:modified xsi:type="dcterms:W3CDTF">2024-03-06T17:37:55Z</dcterms:modified>
</cp:coreProperties>
</file>